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69" r:id="rId4"/>
    <p:sldId id="271" r:id="rId5"/>
    <p:sldId id="260" r:id="rId6"/>
    <p:sldId id="272" r:id="rId7"/>
    <p:sldId id="268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2B1E5-E85F-447C-9F97-701DC3A7B952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A32B8-5C95-449E-836C-CD03DB7D0C4C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1974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6B79CC-A879-4BF7-BE7D-6A59093236A9}" type="datetimeFigureOut">
              <a:rPr lang="hr-HR" smtClean="0"/>
              <a:pPr/>
              <a:t>16.5.2017.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3853EC-10B1-485F-8742-9B0431C756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2017.dorscluc.org/accommodation/" TargetMode="External"/><Relationship Id="rId2" Type="http://schemas.openxmlformats.org/officeDocument/2006/relationships/hyperlink" Target="https://2017.dorscluc.org/registration/acd/AZOO/2017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03648" y="1524768"/>
            <a:ext cx="7406640" cy="1472184"/>
          </a:xfrm>
        </p:spPr>
        <p:txBody>
          <a:bodyPr>
            <a:normAutofit/>
          </a:bodyPr>
          <a:lstStyle/>
          <a:p>
            <a:pPr lvl="0" algn="ctr"/>
            <a:r>
              <a:rPr lang="hr-HR" sz="7200" b="1" dirty="0" smtClean="0"/>
              <a:t>Razno</a:t>
            </a:r>
            <a:endParaRPr lang="hr-HR" sz="7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406640" cy="17526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Županijsko stručno vijeće učitelja informatike </a:t>
            </a:r>
          </a:p>
          <a:p>
            <a:r>
              <a:rPr lang="hr-HR" sz="2800" dirty="0" smtClean="0"/>
              <a:t>u Bjelovarsko-bilogorskoj županiji</a:t>
            </a:r>
          </a:p>
          <a:p>
            <a:r>
              <a:rPr lang="hr-HR" sz="2800" dirty="0" smtClean="0"/>
              <a:t>Bjelovar, </a:t>
            </a:r>
            <a:r>
              <a:rPr lang="hr-HR" sz="2800" dirty="0" smtClean="0"/>
              <a:t>16</a:t>
            </a:r>
            <a:r>
              <a:rPr lang="hr-HR" sz="2800" dirty="0" smtClean="0"/>
              <a:t>.5. 2017.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Novi viši savjetnik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Aljoša </a:t>
            </a:r>
            <a:r>
              <a:rPr lang="hr-HR" b="1" dirty="0" err="1" smtClean="0"/>
              <a:t>Matulić</a:t>
            </a:r>
            <a:endParaRPr lang="hr-HR" b="1" dirty="0" smtClean="0"/>
          </a:p>
          <a:p>
            <a:r>
              <a:rPr lang="hr-HR" dirty="0"/>
              <a:t>o</a:t>
            </a:r>
            <a:r>
              <a:rPr lang="hr-HR" dirty="0" smtClean="0"/>
              <a:t>d </a:t>
            </a:r>
            <a:r>
              <a:rPr lang="hr-HR" dirty="0"/>
              <a:t>jesenskog roka pripravnici </a:t>
            </a:r>
            <a:r>
              <a:rPr lang="hr-HR" dirty="0" smtClean="0"/>
              <a:t>stručne </a:t>
            </a:r>
            <a:r>
              <a:rPr lang="hr-HR" dirty="0"/>
              <a:t>ispite </a:t>
            </a:r>
            <a:r>
              <a:rPr lang="hr-HR" dirty="0" smtClean="0"/>
              <a:t>polažu </a:t>
            </a:r>
            <a:r>
              <a:rPr lang="hr-HR" dirty="0"/>
              <a:t>u </a:t>
            </a:r>
            <a:r>
              <a:rPr lang="hr-HR" dirty="0" smtClean="0"/>
              <a:t>Zagrebu</a:t>
            </a:r>
          </a:p>
          <a:p>
            <a:r>
              <a:rPr lang="hr-HR" dirty="0"/>
              <a:t>s</a:t>
            </a:r>
            <a:r>
              <a:rPr lang="hr-HR" dirty="0" smtClean="0"/>
              <a:t>tručne </a:t>
            </a:r>
            <a:r>
              <a:rPr lang="hr-HR" dirty="0"/>
              <a:t>skupove </a:t>
            </a:r>
            <a:r>
              <a:rPr lang="hr-HR" dirty="0" smtClean="0"/>
              <a:t>također organizira novi savjetnik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1859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Mipro</a:t>
            </a:r>
            <a:r>
              <a:rPr lang="hr-HR" dirty="0" smtClean="0"/>
              <a:t> 2017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Opatija</a:t>
            </a:r>
          </a:p>
          <a:p>
            <a:r>
              <a:rPr lang="hr-HR" dirty="0" smtClean="0"/>
              <a:t>22.5. – 26.5. 2017.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140968"/>
            <a:ext cx="3473727" cy="297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25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rmAutofit fontScale="90000"/>
          </a:bodyPr>
          <a:lstStyle/>
          <a:p>
            <a:r>
              <a:rPr lang="hr-HR" b="1" dirty="0">
                <a:effectLst/>
              </a:rPr>
              <a:t>24. Dani  otvorenih računarskih sustava (Croatian Linux </a:t>
            </a:r>
            <a:r>
              <a:rPr lang="hr-HR" b="1" dirty="0" err="1">
                <a:effectLst/>
              </a:rPr>
              <a:t>Users</a:t>
            </a:r>
            <a:r>
              <a:rPr lang="hr-HR" b="1" dirty="0">
                <a:effectLst/>
              </a:rPr>
              <a:t>’ </a:t>
            </a:r>
            <a:r>
              <a:rPr lang="hr-HR" b="1" dirty="0" err="1">
                <a:effectLst/>
              </a:rPr>
              <a:t>Conference</a:t>
            </a:r>
            <a:r>
              <a:rPr lang="hr-HR" b="1" dirty="0">
                <a:effectLst/>
              </a:rPr>
              <a:t>) – DORS/CLUC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>
            <a:normAutofit fontScale="55000" lnSpcReduction="20000"/>
          </a:bodyPr>
          <a:lstStyle/>
          <a:p>
            <a:r>
              <a:rPr lang="hr-HR" dirty="0"/>
              <a:t>n</a:t>
            </a:r>
            <a:r>
              <a:rPr lang="hr-HR" dirty="0" smtClean="0"/>
              <a:t>a </a:t>
            </a:r>
            <a:r>
              <a:rPr lang="hr-HR" dirty="0" err="1"/>
              <a:t>ettaedu</a:t>
            </a:r>
            <a:r>
              <a:rPr lang="hr-HR" dirty="0"/>
              <a:t> </a:t>
            </a:r>
            <a:r>
              <a:rPr lang="hr-HR" dirty="0" smtClean="0"/>
              <a:t>otvorene </a:t>
            </a:r>
            <a:r>
              <a:rPr lang="hr-HR" dirty="0"/>
              <a:t>prijave na </a:t>
            </a:r>
            <a:r>
              <a:rPr lang="hr-HR" dirty="0" smtClean="0"/>
              <a:t>konferenciju</a:t>
            </a:r>
          </a:p>
          <a:p>
            <a:endParaRPr lang="hr-HR" dirty="0" smtClean="0"/>
          </a:p>
          <a:p>
            <a:r>
              <a:rPr lang="hr-HR" dirty="0" smtClean="0"/>
              <a:t>Konferenciju </a:t>
            </a:r>
            <a:r>
              <a:rPr lang="hr-HR" dirty="0"/>
              <a:t>organizira Hrvatska udruga za otvorene sustave i internet (</a:t>
            </a:r>
            <a:r>
              <a:rPr lang="hr-HR" dirty="0" err="1"/>
              <a:t>HrOpen</a:t>
            </a:r>
            <a:r>
              <a:rPr lang="hr-HR" dirty="0"/>
              <a:t>) i Hrvatska udruga Linux korisnika u suradnji s Fakultetom elektrotehnike i računarstva (FER) Zagreb gdje će se konferencija i održati u periodu od </a:t>
            </a:r>
            <a:r>
              <a:rPr lang="hr-HR" b="1" dirty="0"/>
              <a:t>31. svibnja – 2. lipnja 2017</a:t>
            </a:r>
            <a:r>
              <a:rPr lang="hr-HR" b="1" dirty="0" smtClean="0"/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  <a:p>
            <a:r>
              <a:rPr lang="hr-HR" dirty="0"/>
              <a:t>k</a:t>
            </a:r>
            <a:r>
              <a:rPr lang="hr-HR" dirty="0" smtClean="0"/>
              <a:t>otizacija </a:t>
            </a:r>
            <a:r>
              <a:rPr lang="hr-HR" dirty="0"/>
              <a:t>za učitelje i nastavnike iznosi 200kn, a prijava je omogućena putem posebne poveznice: </a:t>
            </a:r>
            <a:r>
              <a:rPr lang="hr-HR" dirty="0">
                <a:hlinkClick r:id="rId2"/>
              </a:rPr>
              <a:t>https://2017.dorscluc.org/registration/acd/AZOO/2017/</a:t>
            </a:r>
            <a:r>
              <a:rPr lang="hr-HR" dirty="0"/>
              <a:t>  </a:t>
            </a:r>
            <a:br>
              <a:rPr lang="hr-HR" dirty="0"/>
            </a:br>
            <a:endParaRPr lang="hr-HR" dirty="0"/>
          </a:p>
          <a:p>
            <a:r>
              <a:rPr lang="hr-HR" dirty="0"/>
              <a:t>s</a:t>
            </a:r>
            <a:r>
              <a:rPr lang="hr-HR" dirty="0" smtClean="0"/>
              <a:t>udionici </a:t>
            </a:r>
            <a:r>
              <a:rPr lang="hr-HR" dirty="0"/>
              <a:t>sami organiziraju i rezerviraju smještaj na konferenciji, a informacije o mogućnostima se mogu potražiti na stranicama konferencije: </a:t>
            </a:r>
            <a:r>
              <a:rPr lang="hr-HR" dirty="0">
                <a:hlinkClick r:id="rId3"/>
              </a:rPr>
              <a:t>https://2017.dorscluc.org/accommodation/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976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/>
          <a:lstStyle/>
          <a:p>
            <a:r>
              <a:rPr lang="hr-HR" dirty="0" smtClean="0"/>
              <a:t>Stručni skup CUC </a:t>
            </a:r>
            <a:r>
              <a:rPr lang="hr-HR" dirty="0" smtClean="0"/>
              <a:t>2017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Dubrovnik</a:t>
            </a:r>
            <a:endParaRPr lang="hr-HR" dirty="0" smtClean="0"/>
          </a:p>
          <a:p>
            <a:r>
              <a:rPr lang="hr-HR" dirty="0"/>
              <a:t>8</a:t>
            </a:r>
            <a:r>
              <a:rPr lang="hr-HR" dirty="0" smtClean="0"/>
              <a:t>. </a:t>
            </a:r>
            <a:r>
              <a:rPr lang="hr-HR" dirty="0" smtClean="0"/>
              <a:t>– </a:t>
            </a:r>
            <a:r>
              <a:rPr lang="hr-HR" dirty="0" smtClean="0"/>
              <a:t>10.  </a:t>
            </a:r>
            <a:r>
              <a:rPr lang="hr-HR" dirty="0" smtClean="0"/>
              <a:t>studenog </a:t>
            </a:r>
            <a:r>
              <a:rPr lang="hr-HR" dirty="0" smtClean="0"/>
              <a:t>2017.</a:t>
            </a: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852936"/>
            <a:ext cx="6219825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Kurikularna</a:t>
            </a:r>
            <a:r>
              <a:rPr lang="hr-HR" dirty="0" smtClean="0"/>
              <a:t> reforma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744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1835696" y="2276872"/>
            <a:ext cx="648072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r-HR" sz="8800" b="1" cap="none" spc="0" dirty="0" smtClean="0">
                <a:ln/>
                <a:solidFill>
                  <a:schemeClr val="accent3"/>
                </a:solidFill>
                <a:effectLst/>
              </a:rPr>
              <a:t>PITANJA???</a:t>
            </a:r>
            <a:endParaRPr lang="hr-HR" sz="8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91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</TotalTime>
  <Words>108</Words>
  <Application>Microsoft Office PowerPoint</Application>
  <PresentationFormat>Prikaz na zaslonu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Verdana</vt:lpstr>
      <vt:lpstr>Wingdings 2</vt:lpstr>
      <vt:lpstr>Solsticij</vt:lpstr>
      <vt:lpstr>Razno</vt:lpstr>
      <vt:lpstr>Novi viši savjetnik</vt:lpstr>
      <vt:lpstr>Mipro 2017</vt:lpstr>
      <vt:lpstr>24. Dani  otvorenih računarskih sustava (Croatian Linux Users’ Conference) – DORS/CLUC</vt:lpstr>
      <vt:lpstr>Stručni skup CUC 2017</vt:lpstr>
      <vt:lpstr>Kurikularna reforma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i program rada za 2012./2013. školsku godinu</dc:title>
  <dc:creator>Mihocka</dc:creator>
  <cp:lastModifiedBy>Nikola</cp:lastModifiedBy>
  <cp:revision>66</cp:revision>
  <dcterms:created xsi:type="dcterms:W3CDTF">2012-10-29T21:26:56Z</dcterms:created>
  <dcterms:modified xsi:type="dcterms:W3CDTF">2017-05-16T12:05:31Z</dcterms:modified>
</cp:coreProperties>
</file>