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7" r:id="rId21"/>
    <p:sldId id="278" r:id="rId22"/>
    <p:sldId id="276" r:id="rId23"/>
    <p:sldId id="279" r:id="rId24"/>
    <p:sldId id="283" r:id="rId25"/>
    <p:sldId id="281" r:id="rId26"/>
    <p:sldId id="284" r:id="rId27"/>
    <p:sldId id="280" r:id="rId28"/>
    <p:sldId id="282" r:id="rId29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6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EB5265BE-378F-4FAC-BB7B-C0DACE4FEC20}" type="datetimeFigureOut">
              <a:rPr lang="hr-HR" smtClean="0"/>
              <a:t>5.11.2014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2D2BEA08-86CC-4954-AB3F-C8A15D377CBC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INF8-sat-55-56.docx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cvrcak-daruvar.com.hr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ole.h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4000" dirty="0" smtClean="0"/>
              <a:t>Moj najbolji sat</a:t>
            </a:r>
            <a:br>
              <a:rPr lang="hr-HR" sz="4000" dirty="0" smtClean="0"/>
            </a:br>
            <a:r>
              <a:rPr lang="hr-HR" sz="4000" dirty="0" smtClean="0"/>
              <a:t>Pokretni dijelovi stranica (ogledni sat)</a:t>
            </a:r>
            <a:endParaRPr lang="hr-HR" sz="40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Alenka Njegovac, dipl. ing.</a:t>
            </a:r>
          </a:p>
          <a:p>
            <a:r>
              <a:rPr lang="hr-HR" dirty="0" smtClean="0"/>
              <a:t>OŠ Vladimira Nazora Daruvar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007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Odredimo dimenzije (širinu i visinu) platna za crtanje prema dostupnom mjestu na web stranici</a:t>
            </a:r>
            <a:endParaRPr lang="hr-HR" sz="36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61766"/>
            <a:ext cx="6120680" cy="459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16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Nacrtamo prvu sliku</a:t>
            </a:r>
            <a:endParaRPr lang="hr-H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35" y="2038349"/>
            <a:ext cx="5875625" cy="44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18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Spremimo</a:t>
            </a:r>
            <a:r>
              <a:rPr lang="hr-HR" dirty="0" smtClean="0"/>
              <a:t> u GIF formatu</a:t>
            </a:r>
            <a:endParaRPr lang="hr-HR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63" y="1772816"/>
            <a:ext cx="614468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25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Spremamo svaki korak</a:t>
            </a:r>
            <a:endParaRPr lang="hr-HR" sz="4400" dirty="0"/>
          </a:p>
        </p:txBody>
      </p:sp>
      <p:pic>
        <p:nvPicPr>
          <p:cNvPr id="5" name="Rezervirano mjesto sadržaja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2592288" cy="1751633"/>
          </a:xfrm>
        </p:spPr>
      </p:pic>
      <p:pic>
        <p:nvPicPr>
          <p:cNvPr id="4104" name="Picture 8" descr="C:\Users\Alenka\Dropbox\Nastava 2014-15\Usavršavanje-2014-15\Moj najbolji sat-ANj\Animacija-8e\s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580234"/>
            <a:ext cx="259228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Alenka\Dropbox\Nastava 2014-15\Usavršavanje-2014-15\Moj najbolji sat-ANj\Animacija-8e\s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80234"/>
            <a:ext cx="255712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Alenka\Dropbox\Nastava 2014-15\Usavršavanje-2014-15\Moj najbolji sat-ANj\Animacija-8e\s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25011"/>
            <a:ext cx="2520280" cy="172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Alenka\Dropbox\Nastava 2014-15\Usavršavanje-2014-15\Moj najbolji sat-ANj\Animacija-8e\s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525011"/>
            <a:ext cx="2580878" cy="172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Alenka\Dropbox\Nastava 2014-15\Usavršavanje-2014-15\Moj najbolji sat-ANj\Animacija-8e\s7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25011"/>
            <a:ext cx="2580878" cy="172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21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Ako ne znamo crtati – koristimo isječak crteža iz </a:t>
            </a:r>
            <a:r>
              <a:rPr lang="hr-HR" sz="3600" dirty="0" err="1" smtClean="0"/>
              <a:t>worda</a:t>
            </a:r>
            <a:endParaRPr lang="hr-HR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61494"/>
            <a:ext cx="6093084" cy="433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5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Otvaramo predzadnji crtež i stavljamo isječak crteža na drugo mjesto</a:t>
            </a:r>
            <a:endParaRPr lang="hr-HR" sz="3600" dirty="0"/>
          </a:p>
        </p:txBody>
      </p:sp>
      <p:pic>
        <p:nvPicPr>
          <p:cNvPr id="6146" name="Picture 2" descr="C:\Users\Alenka\Dropbox\Nastava 2014-15\Usavršavanje-2014-15\Moj najbolji sat-ANj\Animacija-8e\s8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92" y="1700808"/>
            <a:ext cx="345638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lenka\Dropbox\Nastava 2014-15\Usavršavanje-2014-15\Moj najbolji sat-ANj\Animacija-8e\s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21966"/>
            <a:ext cx="345638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lenka\Dropbox\Nastava 2014-15\Usavršavanje-2014-15\Moj najbolji sat-ANj\Animacija-8e\s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45644"/>
            <a:ext cx="3528392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lenka\Dropbox\Nastava 2014-15\Usavršavanje-2014-15\Moj najbolji sat-ANj\Animacija-8e\s1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45644"/>
            <a:ext cx="345638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14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Možemo dopisati tekst</a:t>
            </a:r>
            <a:endParaRPr lang="hr-HR" dirty="0"/>
          </a:p>
        </p:txBody>
      </p:sp>
      <p:pic>
        <p:nvPicPr>
          <p:cNvPr id="7170" name="Picture 2" descr="C:\Users\Alenka\Dropbox\Nastava 2014-15\Usavršavanje-2014-15\Moj najbolji sat-ANj\Animacija-8e\s12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276153" cy="218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lenka\Dropbox\Nastava 2014-15\Usavršavanje-2014-15\Moj najbolji sat-ANj\Animacija-8e\s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400" y="1641377"/>
            <a:ext cx="324036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lenka\Dropbox\Nastava 2014-15\Usavršavanje-2014-15\Moj najbolji sat-ANj\Animacija-8e\s1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312368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lenka\Dropbox\Nastava 2014-15\Usavršavanje-2014-15\Moj najbolji sat-ANj\Animacija-8e\s1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400" y="4040900"/>
            <a:ext cx="324036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72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Učitavanje prve slike (preporuka zadnja slika koju smo nacrtali)</a:t>
            </a:r>
            <a:endParaRPr lang="hr-HR" sz="3600" dirty="0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17" y="2038350"/>
            <a:ext cx="3328765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02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 smtClean="0"/>
              <a:t>Učitamo ostale slike, možemo promijeniti redoslijed, izbrisati, kopirati sliku</a:t>
            </a:r>
            <a:endParaRPr lang="hr-HR" sz="32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1620709"/>
            <a:ext cx="4032448" cy="478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2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Kartica animacija</a:t>
            </a:r>
            <a:endParaRPr lang="hr-HR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17" y="2038350"/>
            <a:ext cx="3328765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36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hlinkClick r:id="rId2" action="ppaction://hlinkfile"/>
              </a:rPr>
              <a:t>Nastavna priprema</a:t>
            </a:r>
            <a:endParaRPr lang="hr-H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617844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55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/>
              <a:t>Kartica </a:t>
            </a:r>
            <a:r>
              <a:rPr lang="hr-HR" sz="4000" dirty="0" err="1" smtClean="0"/>
              <a:t>Image</a:t>
            </a:r>
            <a:r>
              <a:rPr lang="hr-HR" sz="4000" dirty="0" smtClean="0"/>
              <a:t> – trajanje pojedinog kadra</a:t>
            </a:r>
            <a:endParaRPr lang="hr-HR" sz="4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17" y="2038349"/>
            <a:ext cx="3680607" cy="436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31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Dijaloški okvir </a:t>
            </a:r>
            <a:r>
              <a:rPr lang="hr-HR" dirty="0" err="1" smtClean="0"/>
              <a:t>Prewiew</a:t>
            </a:r>
            <a:endParaRPr lang="hr-HR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616624" cy="4699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8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 smtClean="0"/>
              <a:t>Animaciju spremamo klikom na gumb Save AS</a:t>
            </a:r>
            <a:endParaRPr lang="hr-HR" sz="28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5" t="16754" r="14474" b="21053"/>
          <a:stretch/>
        </p:blipFill>
        <p:spPr bwMode="auto">
          <a:xfrm>
            <a:off x="2627784" y="1908624"/>
            <a:ext cx="5421962" cy="461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84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Gotova animacija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108994"/>
            <a:ext cx="5715000" cy="3810000"/>
          </a:xfrm>
        </p:spPr>
      </p:pic>
    </p:spTree>
    <p:extLst>
      <p:ext uri="{BB962C8B-B14F-4D97-AF65-F5344CB8AC3E}">
        <p14:creationId xmlns:p14="http://schemas.microsoft.com/office/powerpoint/2010/main" val="167884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dirty="0" smtClean="0"/>
              <a:t>Pogledamo kako animacija izgleda u Internet pregledniku</a:t>
            </a:r>
            <a:endParaRPr lang="hr-HR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63880"/>
            <a:ext cx="6264696" cy="445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36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Vježba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Zadatak:</a:t>
            </a:r>
          </a:p>
          <a:p>
            <a:pPr marL="786384" lvl="1" indent="-457200">
              <a:buFont typeface="+mj-lt"/>
              <a:buAutoNum type="alphaLcParenR"/>
            </a:pPr>
            <a:r>
              <a:rPr lang="hr-HR" dirty="0"/>
              <a:t>Napravi novu mapu –Animacija-IP</a:t>
            </a:r>
          </a:p>
          <a:p>
            <a:pPr marL="786384" lvl="1" indent="-457200">
              <a:buFont typeface="+mj-lt"/>
              <a:buAutoNum type="alphaLcParenR"/>
            </a:pPr>
            <a:r>
              <a:rPr lang="hr-HR" dirty="0"/>
              <a:t>U programu Bojanje napravi </a:t>
            </a:r>
            <a:r>
              <a:rPr lang="hr-HR" dirty="0" smtClean="0"/>
              <a:t>najmanje 7 crteža tema </a:t>
            </a:r>
            <a:r>
              <a:rPr lang="hr-HR" dirty="0"/>
              <a:t>slobodna</a:t>
            </a:r>
          </a:p>
          <a:p>
            <a:pPr marL="786384" lvl="1" indent="-457200">
              <a:buFont typeface="+mj-lt"/>
              <a:buAutoNum type="alphaLcParenR"/>
            </a:pPr>
            <a:r>
              <a:rPr lang="hr-HR" dirty="0"/>
              <a:t>Pomoću programa GIF Animator izradi animaciju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992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Plan ploče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sz="2800" b="1" dirty="0"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rPr>
              <a:t>Pokretni dijelovi </a:t>
            </a:r>
            <a:r>
              <a:rPr lang="hr-HR" sz="2800" b="1" dirty="0" smtClean="0"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rPr>
              <a:t>stranica</a:t>
            </a:r>
          </a:p>
          <a:p>
            <a:pPr marL="0" indent="0">
              <a:buNone/>
            </a:pPr>
            <a:r>
              <a:rPr lang="hr-HR" b="1" dirty="0" smtClean="0"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rPr>
              <a:t>Animacija</a:t>
            </a:r>
            <a:r>
              <a:rPr lang="hr-HR" dirty="0" smtClean="0"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rPr>
              <a:t> - </a:t>
            </a:r>
            <a:r>
              <a:rPr lang="hr-HR" dirty="0"/>
              <a:t>način prikazivanja nepomičnih slika brzim izmjenjivanjem (do 30 sličica u sekundi) kako bi se stvorio dojam pokreta (npr. crtani filmovi). </a:t>
            </a:r>
          </a:p>
          <a:p>
            <a:pPr marL="0" indent="0">
              <a:buNone/>
            </a:pPr>
            <a:r>
              <a:rPr lang="hr-HR" b="1" dirty="0"/>
              <a:t>GIF</a:t>
            </a:r>
            <a:r>
              <a:rPr lang="hr-HR" dirty="0"/>
              <a:t> </a:t>
            </a:r>
            <a:r>
              <a:rPr lang="hr-HR" dirty="0" smtClean="0"/>
              <a:t>animacije</a:t>
            </a:r>
          </a:p>
          <a:p>
            <a:pPr marL="0" indent="0">
              <a:buNone/>
            </a:pPr>
            <a:r>
              <a:rPr lang="hr-HR" b="1" dirty="0" err="1"/>
              <a:t>Flash</a:t>
            </a:r>
            <a:r>
              <a:rPr lang="hr-HR" dirty="0"/>
              <a:t> </a:t>
            </a:r>
            <a:r>
              <a:rPr lang="hr-HR" dirty="0" smtClean="0"/>
              <a:t>animacije</a:t>
            </a:r>
          </a:p>
          <a:p>
            <a:pPr marL="0" indent="0">
              <a:buNone/>
            </a:pPr>
            <a:r>
              <a:rPr lang="hr-HR" b="1" dirty="0"/>
              <a:t>Microsoft GIF Animator</a:t>
            </a:r>
          </a:p>
        </p:txBody>
      </p:sp>
    </p:spTree>
    <p:extLst>
      <p:ext uri="{BB962C8B-B14F-4D97-AF65-F5344CB8AC3E}">
        <p14:creationId xmlns:p14="http://schemas.microsoft.com/office/powerpoint/2010/main" val="35683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Objava animacija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Digitalni školski list Cvrčak</a:t>
            </a:r>
          </a:p>
          <a:p>
            <a:r>
              <a:rPr lang="hr-HR" dirty="0">
                <a:solidFill>
                  <a:srgbClr val="0070C0"/>
                </a:solidFill>
                <a:hlinkClick r:id="rId2"/>
              </a:rPr>
              <a:t>http://cvrcak-daruvar.com.hr/</a:t>
            </a:r>
            <a:endParaRPr lang="hr-H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6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/>
          <p:cNvSpPr/>
          <p:nvPr/>
        </p:nvSpPr>
        <p:spPr>
          <a:xfrm>
            <a:off x="1916846" y="2780928"/>
            <a:ext cx="5381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hr-H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Hvala na pažnji!</a:t>
            </a:r>
            <a:endParaRPr lang="hr-H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879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Otvoriti web stranicu </a:t>
            </a:r>
            <a:r>
              <a:rPr lang="hr-HR" u="sng" dirty="0">
                <a:hlinkClick r:id="rId2"/>
              </a:rPr>
              <a:t>http://www.skole.hr/</a:t>
            </a:r>
            <a:endParaRPr lang="hr-HR" dirty="0"/>
          </a:p>
          <a:p>
            <a:r>
              <a:rPr lang="hr-HR" dirty="0"/>
              <a:t>Od kojih dijelova se sastoji ta web stranica</a:t>
            </a:r>
          </a:p>
          <a:p>
            <a:r>
              <a:rPr lang="hr-HR" dirty="0"/>
              <a:t>Pokretni dijelovi web stranica.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9096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Gdje ste susreli animaciju, crtići, igrice.</a:t>
            </a:r>
          </a:p>
          <a:p>
            <a:r>
              <a:rPr lang="hr-HR" dirty="0"/>
              <a:t>Što je to animacija?</a:t>
            </a:r>
          </a:p>
          <a:p>
            <a:r>
              <a:rPr lang="hr-HR" dirty="0"/>
              <a:t>Zašto imamo dojam pokreta? Savršenost tehnike ili nesavršenost oka.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0424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Pokretni dijelovi stranica</a:t>
            </a:r>
          </a:p>
        </p:txBody>
      </p:sp>
      <p:sp>
        <p:nvSpPr>
          <p:cNvPr id="5" name="Podnaslov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b="1" dirty="0"/>
              <a:t>Nastavna cjelina:</a:t>
            </a:r>
            <a:r>
              <a:rPr lang="hr-HR" dirty="0"/>
              <a:t/>
            </a:r>
            <a:br>
              <a:rPr lang="hr-HR" dirty="0"/>
            </a:br>
            <a:r>
              <a:rPr lang="hr-HR" dirty="0"/>
              <a:t> 5. Web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6957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je animacija?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način prikazivanja nepomičnih slika brzim izmjenjivanjem (do 30 sličica u sekundi) kako bi se stvorio dojam pokreta (npr. crtani filmovi).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1676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/>
              <a:t>Na </a:t>
            </a:r>
            <a:r>
              <a:rPr lang="hr-HR" sz="4000" dirty="0" err="1"/>
              <a:t>internetu</a:t>
            </a:r>
            <a:r>
              <a:rPr lang="hr-HR" sz="4000" dirty="0"/>
              <a:t> najčešće susrećemo: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927207"/>
            <a:ext cx="6182072" cy="3951337"/>
          </a:xfrm>
        </p:spPr>
        <p:txBody>
          <a:bodyPr>
            <a:normAutofit/>
          </a:bodyPr>
          <a:lstStyle/>
          <a:p>
            <a:r>
              <a:rPr lang="hr-HR" b="1" dirty="0"/>
              <a:t>GIF animacije </a:t>
            </a:r>
            <a:r>
              <a:rPr lang="hr-HR" dirty="0"/>
              <a:t>– nastaju izmjenjivanjem svega nekoliko sličica u zadanom vremenu prikazivanja. Namijenjene su prikazivanju jednostavnih reklamnih poruka. 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b="1" dirty="0" err="1"/>
              <a:t>Flash</a:t>
            </a:r>
            <a:r>
              <a:rPr lang="hr-HR" b="1" dirty="0"/>
              <a:t> animacije </a:t>
            </a:r>
            <a:r>
              <a:rPr lang="hr-HR" dirty="0"/>
              <a:t>– složeni animirani prikazi u kojima se izmijeni do 30 sličica u sekundi. </a:t>
            </a:r>
            <a:r>
              <a:rPr lang="hr-HR" dirty="0" err="1"/>
              <a:t>Flash</a:t>
            </a:r>
            <a:r>
              <a:rPr lang="hr-HR" dirty="0"/>
              <a:t> animacije često su interaktivne te se pojavljuju u obliku računalnih igrica koje su preplavile </a:t>
            </a:r>
            <a:r>
              <a:rPr lang="hr-HR" dirty="0" err="1"/>
              <a:t>internet</a:t>
            </a:r>
            <a:r>
              <a:rPr lang="hr-HR" dirty="0"/>
              <a:t>. </a:t>
            </a:r>
          </a:p>
          <a:p>
            <a:endParaRPr lang="hr-HR" dirty="0"/>
          </a:p>
        </p:txBody>
      </p:sp>
      <p:pic>
        <p:nvPicPr>
          <p:cNvPr id="14338" name="Picture 2" descr="C:\Users\Alenka\AppData\Local\Microsoft\Windows\Temporary Internet Files\Content.IE5\CSBHDJNF\MM90039571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1683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307080"/>
            <a:ext cx="2448272" cy="174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09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GIF animacije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i="1" dirty="0" err="1">
                <a:latin typeface="Calibri" pitchFamily="34" charset="0"/>
              </a:rPr>
              <a:t>Graphic</a:t>
            </a:r>
            <a:r>
              <a:rPr lang="hr-HR" i="1" dirty="0">
                <a:latin typeface="Calibri" pitchFamily="34" charset="0"/>
              </a:rPr>
              <a:t> </a:t>
            </a:r>
            <a:r>
              <a:rPr lang="hr-HR" i="1" dirty="0" err="1">
                <a:latin typeface="Calibri" pitchFamily="34" charset="0"/>
              </a:rPr>
              <a:t>Interchange</a:t>
            </a:r>
            <a:r>
              <a:rPr lang="hr-HR" i="1" dirty="0">
                <a:latin typeface="Calibri" pitchFamily="34" charset="0"/>
              </a:rPr>
              <a:t> </a:t>
            </a:r>
            <a:r>
              <a:rPr lang="hr-HR" i="1" dirty="0" smtClean="0">
                <a:latin typeface="Calibri" pitchFamily="34" charset="0"/>
              </a:rPr>
              <a:t>Format</a:t>
            </a:r>
            <a:endParaRPr lang="hr-HR" i="1" dirty="0">
              <a:latin typeface="Calibri" pitchFamily="34" charset="0"/>
            </a:endParaRPr>
          </a:p>
          <a:p>
            <a:pPr>
              <a:buNone/>
            </a:pPr>
            <a:endParaRPr lang="hr-HR" dirty="0">
              <a:latin typeface="Calibri" pitchFamily="34" charset="0"/>
            </a:endParaRPr>
          </a:p>
          <a:p>
            <a:r>
              <a:rPr lang="hr-HR" dirty="0">
                <a:latin typeface="Calibri" pitchFamily="34" charset="0"/>
              </a:rPr>
              <a:t>može prikazati slike do 256 boja </a:t>
            </a:r>
          </a:p>
          <a:p>
            <a:endParaRPr lang="hr-HR" dirty="0">
              <a:latin typeface="Calibri" pitchFamily="34" charset="0"/>
            </a:endParaRPr>
          </a:p>
          <a:p>
            <a:r>
              <a:rPr lang="vi-VN" dirty="0">
                <a:latin typeface="Calibri" pitchFamily="34" charset="0"/>
              </a:rPr>
              <a:t>GIF animacije naučit ćemo izrađivati u programu koji se zove </a:t>
            </a:r>
            <a:r>
              <a:rPr lang="vi-VN" i="1" dirty="0">
                <a:latin typeface="Calibri" pitchFamily="34" charset="0"/>
              </a:rPr>
              <a:t>Microsoft GIF Animator </a:t>
            </a:r>
            <a:endParaRPr lang="hr-HR" dirty="0">
              <a:latin typeface="Calibri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8849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Kako izraditi animaciju?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Budući da </a:t>
            </a:r>
            <a:r>
              <a:rPr lang="hr-HR" i="1" dirty="0"/>
              <a:t>Microsoft GIF Animator nije program za crtanje prvo moramo izraditi nekoliko sličica koje želimo animirati. </a:t>
            </a:r>
            <a:endParaRPr lang="hr-HR" dirty="0"/>
          </a:p>
          <a:p>
            <a:r>
              <a:rPr lang="hr-HR" dirty="0" smtClean="0"/>
              <a:t>Napravite u svojoj mapi novu mapu – Animacija, sve sličice ćemo spremati u tu mapu.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912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TC101790492[[fn=Blok za crtanje]]</Template>
  <TotalTime>158</TotalTime>
  <Words>392</Words>
  <Application>Microsoft Office PowerPoint</Application>
  <PresentationFormat>Prikaz na zaslonu (4:3)</PresentationFormat>
  <Paragraphs>57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28</vt:i4>
      </vt:variant>
    </vt:vector>
  </HeadingPairs>
  <TitlesOfParts>
    <vt:vector size="29" baseType="lpstr">
      <vt:lpstr>Sketchbook</vt:lpstr>
      <vt:lpstr>Moj najbolji sat Pokretni dijelovi stranica (ogledni sat)</vt:lpstr>
      <vt:lpstr>Nastavna priprema</vt:lpstr>
      <vt:lpstr>PowerPointova prezentacija</vt:lpstr>
      <vt:lpstr>PowerPointova prezentacija</vt:lpstr>
      <vt:lpstr>Pokretni dijelovi stranica</vt:lpstr>
      <vt:lpstr>Što je animacija?</vt:lpstr>
      <vt:lpstr>Na internetu najčešće susrećemo: </vt:lpstr>
      <vt:lpstr>GIF animacije</vt:lpstr>
      <vt:lpstr>Kako izraditi animaciju?</vt:lpstr>
      <vt:lpstr>Odredimo dimenzije (širinu i visinu) platna za crtanje prema dostupnom mjestu na web stranici</vt:lpstr>
      <vt:lpstr>Nacrtamo prvu sliku</vt:lpstr>
      <vt:lpstr>Spremimo u GIF formatu</vt:lpstr>
      <vt:lpstr>Spremamo svaki korak</vt:lpstr>
      <vt:lpstr>Ako ne znamo crtati – koristimo isječak crteža iz worda</vt:lpstr>
      <vt:lpstr>Otvaramo predzadnji crtež i stavljamo isječak crteža na drugo mjesto</vt:lpstr>
      <vt:lpstr>Možemo dopisati tekst</vt:lpstr>
      <vt:lpstr>Učitavanje prve slike (preporuka zadnja slika koju smo nacrtali)</vt:lpstr>
      <vt:lpstr>Učitamo ostale slike, možemo promijeniti redoslijed, izbrisati, kopirati sliku</vt:lpstr>
      <vt:lpstr>Kartica animacija</vt:lpstr>
      <vt:lpstr>Kartica Image – trajanje pojedinog kadra</vt:lpstr>
      <vt:lpstr>Dijaloški okvir Prewiew</vt:lpstr>
      <vt:lpstr>Animaciju spremamo klikom na gumb Save AS</vt:lpstr>
      <vt:lpstr>Gotova animacija</vt:lpstr>
      <vt:lpstr>Pogledamo kako animacija izgleda u Internet pregledniku</vt:lpstr>
      <vt:lpstr>Vježba</vt:lpstr>
      <vt:lpstr>Plan ploče</vt:lpstr>
      <vt:lpstr>Objava animacija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 najbolji sat Pokretni dijelovi stranica (ogledni sat)</dc:title>
  <dc:creator>Alenka Njegovac</dc:creator>
  <cp:lastModifiedBy>Alenka</cp:lastModifiedBy>
  <cp:revision>30</cp:revision>
  <dcterms:created xsi:type="dcterms:W3CDTF">2014-11-02T20:13:09Z</dcterms:created>
  <dcterms:modified xsi:type="dcterms:W3CDTF">2014-11-05T07:50:47Z</dcterms:modified>
</cp:coreProperties>
</file>