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6" r:id="rId4"/>
    <p:sldId id="259" r:id="rId5"/>
    <p:sldId id="260" r:id="rId6"/>
    <p:sldId id="275" r:id="rId7"/>
    <p:sldId id="276" r:id="rId8"/>
    <p:sldId id="263" r:id="rId9"/>
    <p:sldId id="270" r:id="rId10"/>
    <p:sldId id="278" r:id="rId11"/>
    <p:sldId id="274" r:id="rId12"/>
    <p:sldId id="271" r:id="rId13"/>
    <p:sldId id="272" r:id="rId14"/>
    <p:sldId id="273" r:id="rId15"/>
    <p:sldId id="277" r:id="rId16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12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Naslov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22" name="Podnaslov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hr-HR" smtClean="0"/>
              <a:t>Kliknite da biste uredili stil podnaslova matrice</a:t>
            </a:r>
            <a:endParaRPr kumimoji="0" lang="en-US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304BC43-F1E1-4042-94AD-D4DC2DD1AE0D}" type="datetimeFigureOut">
              <a:rPr lang="sr-Latn-CS" smtClean="0"/>
              <a:pPr/>
              <a:t>3.11.2014</a:t>
            </a:fld>
            <a:endParaRPr lang="hr-HR"/>
          </a:p>
        </p:txBody>
      </p:sp>
      <p:sp>
        <p:nvSpPr>
          <p:cNvPr id="20" name="Rezervirano mjesto podnožja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10" name="Rezervirano mjesto broja slajda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049DB2B-9027-497B-B2E6-59A74D3EF82B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8" name="Elipsa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Elipsa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304BC43-F1E1-4042-94AD-D4DC2DD1AE0D}" type="datetimeFigureOut">
              <a:rPr lang="sr-Latn-CS" smtClean="0"/>
              <a:pPr/>
              <a:t>3.11.2014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049DB2B-9027-497B-B2E6-59A74D3EF82B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304BC43-F1E1-4042-94AD-D4DC2DD1AE0D}" type="datetimeFigureOut">
              <a:rPr lang="sr-Latn-CS" smtClean="0"/>
              <a:pPr/>
              <a:t>3.11.2014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049DB2B-9027-497B-B2E6-59A74D3EF82B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304BC43-F1E1-4042-94AD-D4DC2DD1AE0D}" type="datetimeFigureOut">
              <a:rPr lang="sr-Latn-CS" smtClean="0"/>
              <a:pPr/>
              <a:t>3.11.2014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049DB2B-9027-497B-B2E6-59A74D3EF82B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avokutnik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304BC43-F1E1-4042-94AD-D4DC2DD1AE0D}" type="datetimeFigureOut">
              <a:rPr lang="sr-Latn-CS" smtClean="0"/>
              <a:pPr/>
              <a:t>3.11.2014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049DB2B-9027-497B-B2E6-59A74D3EF82B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10" name="Pravokutnik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Elipsa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Elipsa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304BC43-F1E1-4042-94AD-D4DC2DD1AE0D}" type="datetimeFigureOut">
              <a:rPr lang="sr-Latn-CS" smtClean="0"/>
              <a:pPr/>
              <a:t>3.11.2014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049DB2B-9027-497B-B2E6-59A74D3EF82B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5" name="Rezervirano mjesto sadržaja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304BC43-F1E1-4042-94AD-D4DC2DD1AE0D}" type="datetimeFigureOut">
              <a:rPr lang="sr-Latn-CS" smtClean="0"/>
              <a:pPr/>
              <a:t>3.11.2014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049DB2B-9027-497B-B2E6-59A74D3EF82B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304BC43-F1E1-4042-94AD-D4DC2DD1AE0D}" type="datetimeFigureOut">
              <a:rPr lang="sr-Latn-CS" smtClean="0"/>
              <a:pPr/>
              <a:t>3.11.2014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049DB2B-9027-497B-B2E6-59A74D3EF82B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avokutnik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304BC43-F1E1-4042-94AD-D4DC2DD1AE0D}" type="datetimeFigureOut">
              <a:rPr lang="sr-Latn-CS" smtClean="0"/>
              <a:pPr/>
              <a:t>3.11.2014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049DB2B-9027-497B-B2E6-59A74D3EF82B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6" name="Pravokutnik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304BC43-F1E1-4042-94AD-D4DC2DD1AE0D}" type="datetimeFigureOut">
              <a:rPr lang="sr-Latn-CS" smtClean="0"/>
              <a:pPr/>
              <a:t>3.11.2014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049DB2B-9027-497B-B2E6-59A74D3EF82B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304BC43-F1E1-4042-94AD-D4DC2DD1AE0D}" type="datetimeFigureOut">
              <a:rPr lang="sr-Latn-CS" smtClean="0"/>
              <a:pPr/>
              <a:t>3.11.2014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049DB2B-9027-497B-B2E6-59A74D3EF82B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8" name="Pravokutnik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hr-HR" smtClean="0"/>
              <a:t>Pritisnite ikonu za dodavanje slike</a:t>
            </a:r>
            <a:endParaRPr kumimoji="0" lang="en-US" dirty="0"/>
          </a:p>
        </p:txBody>
      </p:sp>
      <p:sp>
        <p:nvSpPr>
          <p:cNvPr id="9" name="Dijagram toka: Postupak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Dijagram toka: Postupak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orta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Elipsa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Prsten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Pravokutnik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Rezervirano mjesto naslova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9" name="Rezervirano mjesto teksta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  <a:p>
            <a:pPr lvl="1" eaLnBrk="1" latinLnBrk="0" hangingPunct="1"/>
            <a:r>
              <a:rPr kumimoji="0" lang="hr-HR" smtClean="0"/>
              <a:t>Druga razina</a:t>
            </a:r>
          </a:p>
          <a:p>
            <a:pPr lvl="2" eaLnBrk="1" latinLnBrk="0" hangingPunct="1"/>
            <a:r>
              <a:rPr kumimoji="0" lang="hr-HR" smtClean="0"/>
              <a:t>Treća razina</a:t>
            </a:r>
          </a:p>
          <a:p>
            <a:pPr lvl="3" eaLnBrk="1" latinLnBrk="0" hangingPunct="1"/>
            <a:r>
              <a:rPr kumimoji="0" lang="hr-HR" smtClean="0"/>
              <a:t>Četvrta razina</a:t>
            </a:r>
          </a:p>
          <a:p>
            <a:pPr lvl="4" eaLnBrk="1" latinLnBrk="0" hangingPunct="1"/>
            <a:r>
              <a:rPr kumimoji="0" lang="hr-HR" smtClean="0"/>
              <a:t>Peta razina</a:t>
            </a:r>
            <a:endParaRPr kumimoji="0" lang="en-US"/>
          </a:p>
        </p:txBody>
      </p:sp>
      <p:sp>
        <p:nvSpPr>
          <p:cNvPr id="24" name="Rezervirano mjesto datuma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2304BC43-F1E1-4042-94AD-D4DC2DD1AE0D}" type="datetimeFigureOut">
              <a:rPr lang="sr-Latn-CS" smtClean="0"/>
              <a:pPr/>
              <a:t>3.11.2014</a:t>
            </a:fld>
            <a:endParaRPr lang="hr-HR"/>
          </a:p>
        </p:txBody>
      </p:sp>
      <p:sp>
        <p:nvSpPr>
          <p:cNvPr id="10" name="Rezervirano mjesto podnožja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hr-HR"/>
          </a:p>
        </p:txBody>
      </p:sp>
      <p:sp>
        <p:nvSpPr>
          <p:cNvPr id="22" name="Rezervirano mjesto broja slajda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9049DB2B-9027-497B-B2E6-59A74D3EF82B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15" name="Pravokutnik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Dokument.docx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Dokument.docx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gif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Dokument.docx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Dokument.docx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Dokument.docx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Raspored sati</a:t>
            </a:r>
            <a:endParaRPr lang="hr-HR" dirty="0"/>
          </a:p>
        </p:txBody>
      </p:sp>
      <p:pic>
        <p:nvPicPr>
          <p:cNvPr id="4" name="Rezervirano mjesto sadržaja 3" descr="Perica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071538" y="1905011"/>
            <a:ext cx="3095625" cy="3095625"/>
          </a:xfrm>
        </p:spPr>
      </p:pic>
      <p:pic>
        <p:nvPicPr>
          <p:cNvPr id="6" name="Rezervirano mjesto sadržaja 5" descr="Raspored sati.jpg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 l="1678" t="2381" r="1611"/>
          <a:stretch>
            <a:fillRect/>
          </a:stretch>
        </p:blipFill>
        <p:spPr>
          <a:xfrm>
            <a:off x="3840196" y="2000240"/>
            <a:ext cx="5018084" cy="3214710"/>
          </a:xfrm>
          <a:ln>
            <a:solidFill>
              <a:schemeClr val="accent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Nastavni listić</a:t>
            </a:r>
            <a:endParaRPr lang="hr-HR" dirty="0"/>
          </a:p>
        </p:txBody>
      </p:sp>
      <p:pic>
        <p:nvPicPr>
          <p:cNvPr id="4" name="Rezervirano mjesto sadržaja 3" descr="Nastavni listic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00365" y="1193995"/>
            <a:ext cx="4340770" cy="5582065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Tko želi znati više?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Što su TABULATORI?</a:t>
            </a:r>
          </a:p>
          <a:p>
            <a:r>
              <a:rPr lang="hr-HR" dirty="0" smtClean="0"/>
              <a:t>Pokreni Web preglednik i istraži što su tabulatori i kako ih postaviti u Wordu 2007.</a:t>
            </a:r>
          </a:p>
          <a:p>
            <a:endParaRPr lang="hr-HR" dirty="0"/>
          </a:p>
        </p:txBody>
      </p:sp>
      <p:pic>
        <p:nvPicPr>
          <p:cNvPr id="4" name="Slika 3" descr="razmisljanj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0887" y="3333771"/>
            <a:ext cx="3095625" cy="30956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Tabulatori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Tabulatori su oznake od kojih se počinje pisati sljedeći tekst.</a:t>
            </a:r>
          </a:p>
          <a:p>
            <a:r>
              <a:rPr lang="hr-HR" dirty="0" smtClean="0"/>
              <a:t>Za kretanje od tabulatora do tabulatora koristimo tipku TAB</a:t>
            </a:r>
          </a:p>
          <a:p>
            <a:r>
              <a:rPr lang="hr-HR" dirty="0" smtClean="0"/>
              <a:t>Jedan od načina postavljanja je alatnom trakom Ravnalo</a:t>
            </a:r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79C80E-F644-48E4-BA7C-121CC8BD74C3}" type="slidenum">
              <a:rPr lang="hr-HR" smtClean="0"/>
              <a:pPr>
                <a:defRPr/>
              </a:pPr>
              <a:t>12</a:t>
            </a:fld>
            <a:endParaRPr lang="hr-HR"/>
          </a:p>
        </p:txBody>
      </p:sp>
      <p:pic>
        <p:nvPicPr>
          <p:cNvPr id="5" name="Slika 4" descr="tabulatori.jpg">
            <a:hlinkClick r:id="rId2" action="ppaction://hlinkfile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95500" y="4581128"/>
            <a:ext cx="6248400" cy="17145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Tabulatori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Picture 2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38" y="1928802"/>
            <a:ext cx="7926722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Provjeri svoje znanje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Tx/>
              <a:buAutoNum type="arabicPeriod"/>
            </a:pPr>
            <a:r>
              <a:rPr lang="hr-HR" sz="2400" dirty="0" smtClean="0"/>
              <a:t>Od čega se sastoji tablica?</a:t>
            </a:r>
          </a:p>
          <a:p>
            <a:pPr marL="457200" indent="-457200">
              <a:buFontTx/>
              <a:buAutoNum type="arabicPeriod"/>
            </a:pPr>
            <a:r>
              <a:rPr lang="hr-HR" sz="2400" dirty="0" smtClean="0"/>
              <a:t>Kako se zove najmanji dio tablice?</a:t>
            </a:r>
          </a:p>
          <a:p>
            <a:pPr marL="457200" indent="-457200">
              <a:buFontTx/>
              <a:buAutoNum type="arabicPeriod"/>
            </a:pPr>
            <a:r>
              <a:rPr lang="hr-HR" sz="2400" dirty="0" smtClean="0"/>
              <a:t>Na koji način možemo umetnuti tablicu u Wordov dokument?</a:t>
            </a:r>
          </a:p>
          <a:p>
            <a:pPr marL="457200" indent="-457200">
              <a:buFontTx/>
              <a:buAutoNum type="arabicPeriod"/>
            </a:pPr>
            <a:r>
              <a:rPr lang="hr-HR" sz="2400" dirty="0" smtClean="0"/>
              <a:t>Na koji način umećemo redak ili stupac u tablicu?</a:t>
            </a:r>
          </a:p>
          <a:p>
            <a:pPr marL="457200" indent="-457200">
              <a:buFontTx/>
              <a:buAutoNum type="arabicPeriod"/>
            </a:pPr>
            <a:r>
              <a:rPr lang="hr-HR" sz="2400" dirty="0" smtClean="0"/>
              <a:t>Na koji način brišemo redak ili stupac u tablici?</a:t>
            </a:r>
          </a:p>
          <a:p>
            <a:pPr marL="457200" indent="-457200">
              <a:buFontTx/>
              <a:buAutoNum type="arabicPeriod"/>
            </a:pPr>
            <a:r>
              <a:rPr lang="hr-HR" sz="2400" dirty="0" smtClean="0"/>
              <a:t>Kako uređujemo širinu stupca i visinu retka?</a:t>
            </a:r>
          </a:p>
          <a:p>
            <a:pPr marL="457200" indent="-457200">
              <a:buFontTx/>
              <a:buAutoNum type="arabicPeriod"/>
            </a:pPr>
            <a:r>
              <a:rPr lang="hr-HR" sz="2400" dirty="0" smtClean="0"/>
              <a:t>Kako spajamo, odnosno razdvajamo ćelije?</a:t>
            </a:r>
          </a:p>
          <a:p>
            <a:pPr marL="457200" indent="-457200">
              <a:buFontTx/>
              <a:buAutoNum type="arabicPeriod"/>
            </a:pPr>
            <a:r>
              <a:rPr lang="hr-HR" sz="2400" dirty="0" smtClean="0"/>
              <a:t>Čemu služe tabulatori?</a:t>
            </a:r>
          </a:p>
          <a:p>
            <a:pPr marL="457200" indent="-457200"/>
            <a:endParaRPr lang="hr-HR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Zapišimo u bilježnicu</a:t>
            </a:r>
            <a:endParaRPr lang="hr-HR" dirty="0"/>
          </a:p>
        </p:txBody>
      </p:sp>
      <p:pic>
        <p:nvPicPr>
          <p:cNvPr id="4" name="Rezervirano mjesto sadržaja 3" descr="Plan ploc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64240" y="1557782"/>
            <a:ext cx="7806741" cy="45858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Primjeri upotrebe tablica</a:t>
            </a:r>
            <a:endParaRPr lang="hr-HR" dirty="0"/>
          </a:p>
        </p:txBody>
      </p:sp>
      <p:pic>
        <p:nvPicPr>
          <p:cNvPr id="5" name="Rezervirano mjesto sadržaja 4" descr="Kalendar nastavne godine 14 15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142976" y="1357298"/>
            <a:ext cx="3657600" cy="2372787"/>
          </a:xfrm>
        </p:spPr>
      </p:pic>
      <p:pic>
        <p:nvPicPr>
          <p:cNvPr id="8" name="Rezervirano mjesto sadržaja 7" descr="2010-2011_tablica_rezultata_PH_djevojke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137813" y="1244538"/>
            <a:ext cx="3649029" cy="2613090"/>
          </a:xfrm>
        </p:spPr>
      </p:pic>
      <p:pic>
        <p:nvPicPr>
          <p:cNvPr id="9" name="Slika 8" descr="Slika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2977" y="3929066"/>
            <a:ext cx="3524274" cy="2643206"/>
          </a:xfrm>
          <a:prstGeom prst="rect">
            <a:avLst/>
          </a:prstGeom>
        </p:spPr>
      </p:pic>
      <p:pic>
        <p:nvPicPr>
          <p:cNvPr id="11" name="Slika 10" descr="asciifull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89968" y="3929066"/>
            <a:ext cx="3977398" cy="2714644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432560" y="1829308"/>
            <a:ext cx="7406640" cy="1472184"/>
          </a:xfrm>
        </p:spPr>
        <p:txBody>
          <a:bodyPr>
            <a:noAutofit/>
          </a:bodyPr>
          <a:lstStyle/>
          <a:p>
            <a:pPr algn="ctr"/>
            <a:r>
              <a:rPr lang="pl-PL" sz="4800" dirty="0" smtClean="0"/>
              <a:t>Izrada i oblikovanje tablica, kretanje u njima</a:t>
            </a:r>
            <a:endParaRPr lang="hr-HR" sz="4800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432560" y="3429000"/>
            <a:ext cx="7406640" cy="1643074"/>
          </a:xfrm>
        </p:spPr>
        <p:txBody>
          <a:bodyPr/>
          <a:lstStyle/>
          <a:p>
            <a:pPr algn="ctr"/>
            <a:r>
              <a:rPr lang="hr-HR" sz="2400" b="1" dirty="0" smtClean="0"/>
              <a:t>Nastavna cjelina:</a:t>
            </a:r>
            <a:r>
              <a:rPr lang="hr-HR" sz="2400" dirty="0" smtClean="0"/>
              <a:t/>
            </a:r>
            <a:br>
              <a:rPr lang="hr-HR" sz="2400" dirty="0" smtClean="0"/>
            </a:br>
            <a:r>
              <a:rPr lang="hr-HR" sz="2400" dirty="0" smtClean="0"/>
              <a:t>MS Word 2007</a:t>
            </a:r>
          </a:p>
          <a:p>
            <a:pPr algn="ctr"/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Tablice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koristimo za organizirani prikaz podataka</a:t>
            </a:r>
          </a:p>
          <a:p>
            <a:r>
              <a:rPr lang="hr-HR" dirty="0" smtClean="0"/>
              <a:t>elementi tablice:</a:t>
            </a:r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r>
              <a:rPr lang="hr-HR" dirty="0" smtClean="0"/>
              <a:t>ćelija </a:t>
            </a:r>
          </a:p>
          <a:p>
            <a:pPr lvl="1"/>
            <a:r>
              <a:rPr lang="hr-HR" dirty="0" smtClean="0"/>
              <a:t>osnovni element tablice </a:t>
            </a:r>
          </a:p>
          <a:p>
            <a:pPr lvl="1"/>
            <a:r>
              <a:rPr lang="hr-HR" dirty="0" smtClean="0"/>
              <a:t>može sadržavati tekst, brojeve, slike …</a:t>
            </a:r>
            <a:endParaRPr lang="hr-HR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2705105"/>
            <a:ext cx="7524750" cy="143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Primjer uobičajene tablice</a:t>
            </a:r>
            <a:endParaRPr lang="hr-HR" dirty="0"/>
          </a:p>
        </p:txBody>
      </p:sp>
      <p:pic>
        <p:nvPicPr>
          <p:cNvPr id="6" name="Rezervirano mjesto sadržaja 5" descr="raspored sati u tablici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35100" y="2024982"/>
            <a:ext cx="7499350" cy="364623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Kako umetnuti tablicu u MS Word? 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2600" dirty="0" smtClean="0"/>
              <a:t>Umetanje tablice označivanjem broja             redaka i stupaca buduće tablice mišem</a:t>
            </a:r>
          </a:p>
          <a:p>
            <a:endParaRPr lang="hr-HR" sz="2600" dirty="0" smtClean="0"/>
          </a:p>
          <a:p>
            <a:endParaRPr lang="hr-HR" sz="2600" dirty="0" smtClean="0"/>
          </a:p>
          <a:p>
            <a:endParaRPr lang="hr-HR" sz="2600" dirty="0" smtClean="0"/>
          </a:p>
          <a:p>
            <a:r>
              <a:rPr lang="hr-HR" sz="2600" dirty="0" smtClean="0"/>
              <a:t>Umetanje tablice dijaloškim okvirom Umetni tablicu</a:t>
            </a:r>
          </a:p>
          <a:p>
            <a:endParaRPr lang="hr-HR" sz="2600" dirty="0" smtClean="0"/>
          </a:p>
          <a:p>
            <a:endParaRPr lang="hr-HR" sz="2600" dirty="0" smtClean="0"/>
          </a:p>
          <a:p>
            <a:r>
              <a:rPr lang="hr-HR" sz="2600" dirty="0" smtClean="0"/>
              <a:t>Crtanje tablice</a:t>
            </a:r>
            <a:endParaRPr lang="hr-HR" dirty="0"/>
          </a:p>
        </p:txBody>
      </p:sp>
      <p:pic>
        <p:nvPicPr>
          <p:cNvPr id="6" name="Slika 5" descr="umetanje tablice.jpg">
            <a:hlinkClick r:id="rId2" action="ppaction://hlinkfile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3768" y="1415284"/>
            <a:ext cx="1785950" cy="2298748"/>
          </a:xfrm>
          <a:prstGeom prst="rect">
            <a:avLst/>
          </a:prstGeom>
        </p:spPr>
      </p:pic>
      <p:pic>
        <p:nvPicPr>
          <p:cNvPr id="7" name="Slika 6" descr="umetanje tablice 2.jpg">
            <a:hlinkClick r:id="rId2" action="ppaction://hlinkfile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72264" y="4153624"/>
            <a:ext cx="2381249" cy="25519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Raspored sati</a:t>
            </a:r>
            <a:endParaRPr lang="hr-HR" dirty="0"/>
          </a:p>
        </p:txBody>
      </p:sp>
      <p:pic>
        <p:nvPicPr>
          <p:cNvPr id="4" name="Rezervirano mjesto sadržaja 3" descr="Perica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071538" y="1905011"/>
            <a:ext cx="3095625" cy="3095625"/>
          </a:xfrm>
        </p:spPr>
      </p:pic>
      <p:pic>
        <p:nvPicPr>
          <p:cNvPr id="6" name="Rezervirano mjesto sadržaja 5" descr="Raspored sati.jpg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 l="1678" t="2381" r="1611"/>
          <a:stretch>
            <a:fillRect/>
          </a:stretch>
        </p:blipFill>
        <p:spPr>
          <a:xfrm>
            <a:off x="3929058" y="2000239"/>
            <a:ext cx="4929222" cy="3157783"/>
          </a:xfrm>
          <a:ln>
            <a:solidFill>
              <a:schemeClr val="accent1"/>
            </a:solidFill>
          </a:ln>
        </p:spPr>
      </p:pic>
      <p:sp>
        <p:nvSpPr>
          <p:cNvPr id="8" name="TekstniOkvir 7"/>
          <p:cNvSpPr txBox="1"/>
          <p:nvPr/>
        </p:nvSpPr>
        <p:spPr>
          <a:xfrm>
            <a:off x="1428728" y="5429264"/>
            <a:ext cx="75009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Umetni tablicu koja će imati 6 stupaca i 8 redaka. </a:t>
            </a:r>
          </a:p>
          <a:p>
            <a:r>
              <a:rPr lang="hr-HR" dirty="0" smtClean="0"/>
              <a:t>Fiksna širina stupca neka bude 2,5 cm.</a:t>
            </a:r>
          </a:p>
          <a:p>
            <a:r>
              <a:rPr lang="hr-HR" dirty="0" smtClean="0"/>
              <a:t>Unesi sve podatke iz teksta u tablicu.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Radnje s elementima tablice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Označivanje ćelije, redaka i stupaca</a:t>
            </a:r>
          </a:p>
          <a:p>
            <a:r>
              <a:rPr lang="hr-HR" dirty="0" smtClean="0"/>
              <a:t>Izbor širine i visine stupaca i redaka</a:t>
            </a:r>
          </a:p>
          <a:p>
            <a:r>
              <a:rPr lang="hr-HR" dirty="0" smtClean="0"/>
              <a:t>Promjena veličine cijele tablice</a:t>
            </a:r>
          </a:p>
          <a:p>
            <a:r>
              <a:rPr lang="hr-HR" dirty="0" smtClean="0"/>
              <a:t>Umetanje i brisanje redaka i stupca</a:t>
            </a:r>
          </a:p>
          <a:p>
            <a:r>
              <a:rPr lang="hr-HR" dirty="0" smtClean="0"/>
              <a:t>Spajanje, podjela i brisanje ćelija u tablici</a:t>
            </a:r>
          </a:p>
        </p:txBody>
      </p:sp>
      <p:pic>
        <p:nvPicPr>
          <p:cNvPr id="4" name="Slika 3" descr="tablica.jpg">
            <a:hlinkClick r:id="rId2" action="ppaction://hlinkfile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0232" y="4714884"/>
            <a:ext cx="6038850" cy="1028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Pretvaranje teksta u tablicu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025120" y="1628775"/>
            <a:ext cx="5904334" cy="4525963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hr-HR" dirty="0" smtClean="0"/>
              <a:t>Umetnite znakove razdjelnika (točka-zarez)</a:t>
            </a:r>
          </a:p>
          <a:p>
            <a:pPr marL="514350" indent="-514350">
              <a:buFont typeface="+mj-lt"/>
              <a:buAutoNum type="arabicPeriod"/>
            </a:pPr>
            <a:r>
              <a:rPr lang="hr-HR" dirty="0" smtClean="0"/>
              <a:t>Označite tekst koji želite pretvoriti</a:t>
            </a:r>
          </a:p>
          <a:p>
            <a:pPr marL="514350" indent="-514350">
              <a:buFont typeface="+mj-lt"/>
              <a:buAutoNum type="arabicPeriod"/>
            </a:pPr>
            <a:r>
              <a:rPr lang="hr-HR" dirty="0" smtClean="0"/>
              <a:t>Kartica Umetni &gt; grupa Tablice &gt; alat Tablice &gt; Pretvaranje teksta u tablice</a:t>
            </a:r>
          </a:p>
          <a:p>
            <a:pPr marL="514350" indent="-514350">
              <a:buFont typeface="+mj-lt"/>
              <a:buAutoNum type="arabicPeriod"/>
            </a:pPr>
            <a:r>
              <a:rPr lang="hr-HR" dirty="0" smtClean="0"/>
              <a:t>Kartica Izgled &gt; naredba Pretvaranje u tekst</a:t>
            </a:r>
            <a:endParaRPr lang="hr-HR" dirty="0"/>
          </a:p>
        </p:txBody>
      </p:sp>
      <p:pic>
        <p:nvPicPr>
          <p:cNvPr id="5" name="Slika 4" descr="tablice.jpg">
            <a:hlinkClick r:id="rId2" action="ppaction://hlinkfile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84462" y="1340767"/>
            <a:ext cx="2288132" cy="3048257"/>
          </a:xfrm>
          <a:prstGeom prst="rect">
            <a:avLst/>
          </a:prstGeom>
        </p:spPr>
      </p:pic>
      <p:pic>
        <p:nvPicPr>
          <p:cNvPr id="6" name="Slika 5" descr="tablice2.jpg">
            <a:hlinkClick r:id="rId2" action="ppaction://hlinkfile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92189" y="4429132"/>
            <a:ext cx="2108901" cy="234888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ij">
  <a:themeElements>
    <a:clrScheme name="Solsticij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ij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ij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405</TotalTime>
  <Words>290</Words>
  <Application>Microsoft Office PowerPoint</Application>
  <PresentationFormat>Prikaz na zaslonu (4:3)</PresentationFormat>
  <Paragraphs>58</Paragraphs>
  <Slides>15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15</vt:i4>
      </vt:variant>
    </vt:vector>
  </HeadingPairs>
  <TitlesOfParts>
    <vt:vector size="16" baseType="lpstr">
      <vt:lpstr>Solsticij</vt:lpstr>
      <vt:lpstr>Raspored sati</vt:lpstr>
      <vt:lpstr>Primjeri upotrebe tablica</vt:lpstr>
      <vt:lpstr>Izrada i oblikovanje tablica, kretanje u njima</vt:lpstr>
      <vt:lpstr>Tablice</vt:lpstr>
      <vt:lpstr>Primjer uobičajene tablice</vt:lpstr>
      <vt:lpstr>Kako umetnuti tablicu u MS Word? </vt:lpstr>
      <vt:lpstr>Raspored sati</vt:lpstr>
      <vt:lpstr>Radnje s elementima tablice</vt:lpstr>
      <vt:lpstr>Pretvaranje teksta u tablicu</vt:lpstr>
      <vt:lpstr>Nastavni listić</vt:lpstr>
      <vt:lpstr>Tko želi znati više?</vt:lpstr>
      <vt:lpstr>Tabulatori</vt:lpstr>
      <vt:lpstr>Tabulatori</vt:lpstr>
      <vt:lpstr>Provjeri svoje znanje</vt:lpstr>
      <vt:lpstr>Zapišimo u bilježnicu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Izrada i oblikovanje tablica, kretanje u njima</dc:title>
  <dc:creator>Mihočka</dc:creator>
  <cp:lastModifiedBy>Mihočka</cp:lastModifiedBy>
  <cp:revision>31</cp:revision>
  <dcterms:created xsi:type="dcterms:W3CDTF">2014-10-15T18:35:31Z</dcterms:created>
  <dcterms:modified xsi:type="dcterms:W3CDTF">2014-11-03T09:08:20Z</dcterms:modified>
</cp:coreProperties>
</file>